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4592" autoAdjust="0"/>
  </p:normalViewPr>
  <p:slideViewPr>
    <p:cSldViewPr snapToGrid="0" snapToObjects="1">
      <p:cViewPr varScale="1">
        <p:scale>
          <a:sx n="127" d="100"/>
          <a:sy n="127" d="100"/>
        </p:scale>
        <p:origin x="101" y="3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計画</c:v>
                </c:pt>
              </c:strCache>
            </c:strRef>
          </c:tx>
          <c:spPr>
            <a:solidFill>
              <a:srgbClr val="CADCF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A202C"/>
                    </a:solidFill>
                    <a:latin typeface="Arial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設計</c:v>
                </c:pt>
                <c:pt idx="1">
                  <c:v>開発</c:v>
                </c:pt>
                <c:pt idx="2">
                  <c:v>テスト</c:v>
                </c:pt>
                <c:pt idx="3">
                  <c:v>リリース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9-40CF-9CD0-CE1AD42565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実績</c:v>
                </c:pt>
              </c:strCache>
            </c:strRef>
          </c:tx>
          <c:spPr>
            <a:solidFill>
              <a:srgbClr val="5B8DE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A202C"/>
                    </a:solidFill>
                    <a:latin typeface="Arial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設計</c:v>
                </c:pt>
                <c:pt idx="1">
                  <c:v>開発</c:v>
                </c:pt>
                <c:pt idx="2">
                  <c:v>テスト</c:v>
                </c:pt>
                <c:pt idx="3">
                  <c:v>リリース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100</c:v>
                </c:pt>
                <c:pt idx="1">
                  <c:v>75</c:v>
                </c:pt>
                <c:pt idx="2">
                  <c:v>30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C9-40CF-9CD0-CE1AD42565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18096"/>
                </a:solidFill>
                <a:latin typeface="Arial"/>
              </a:defRPr>
            </a:pPr>
            <a:endParaRPr lang="ja-JP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18096"/>
                </a:solidFill>
                <a:latin typeface="Arial"/>
              </a:defRPr>
            </a:pPr>
            <a:endParaRPr lang="ja-JP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718096"/>
              </a:solidFill>
            </a:defRPr>
          </a:pPr>
          <a:endParaRPr lang="ja-JP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84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0"/>
            <a:ext cx="2743200" cy="5143500"/>
          </a:xfrm>
          <a:prstGeom prst="rect">
            <a:avLst/>
          </a:prstGeom>
          <a:solidFill>
            <a:srgbClr val="3D5A99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プロジェクト報告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20116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Status Report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743200"/>
            <a:ext cx="1645920" cy="36576"/>
          </a:xfrm>
          <a:prstGeom prst="rect">
            <a:avLst/>
          </a:prstGeom>
          <a:solidFill>
            <a:srgbClr val="5B8DEF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1089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プロジェクト名：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報告者：　　　　　報告日：　　年　　月　　日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報告期間：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2588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18872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全体進捗サマリー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01168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48840"/>
            <a:ext cx="320040" cy="320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01168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タスク進捗状況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40080" y="283464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971800"/>
            <a:ext cx="320040" cy="320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63040" y="283464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課題・リスク管理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40080" y="365760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794760"/>
            <a:ext cx="320040" cy="32004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63040" y="365760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今後の計画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全体進捗サマリー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0972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全体進捗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011680" y="1417320"/>
            <a:ext cx="914400" cy="320040"/>
          </a:xfrm>
          <a:prstGeom prst="rect">
            <a:avLst/>
          </a:prstGeom>
          <a:solidFill>
            <a:srgbClr val="EDF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8A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順調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100584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520440" y="10972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完了タスク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520440" y="13716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24/37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4892040" y="1417320"/>
            <a:ext cx="914400" cy="320040"/>
          </a:xfrm>
          <a:prstGeom prst="rect">
            <a:avLst/>
          </a:prstGeom>
          <a:solidFill>
            <a:srgbClr val="EDF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B8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予定通り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17920" y="100584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400800" y="10972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残り日数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0" y="13716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42日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7772400" y="1417320"/>
            <a:ext cx="914400" cy="320040"/>
          </a:xfrm>
          <a:prstGeom prst="rect">
            <a:avLst/>
          </a:prstGeom>
          <a:solidFill>
            <a:srgbClr val="EDF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D69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</p:txBody>
      </p:sp>
      <p:graphicFrame>
        <p:nvGraphicFramePr>
          <p:cNvPr id="16" name="Chart 0"/>
          <p:cNvGraphicFramePr/>
          <p:nvPr/>
        </p:nvGraphicFramePr>
        <p:xfrm>
          <a:off x="457200" y="2651760"/>
          <a:ext cx="822960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タスク進捗状況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039220"/>
              </p:ext>
            </p:extLst>
          </p:nvPr>
        </p:nvGraphicFramePr>
        <p:xfrm>
          <a:off x="457199" y="1005839"/>
          <a:ext cx="8236526" cy="2984271"/>
        </p:xfrm>
        <a:graphic>
          <a:graphicData uri="http://schemas.openxmlformats.org/drawingml/2006/table">
            <a:tbl>
              <a:tblPr/>
              <a:tblGrid>
                <a:gridCol w="2882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1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1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タスク名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担当者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期限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進捗率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ステータス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2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要件定義書作成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田中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38A1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8A1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2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基本設計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佐藤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38A1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8A1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2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詳細設計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鈴木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6/15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5B8DE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5B8DE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進行中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2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開発（フェーズ1）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山田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7/30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D69E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D69E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進行中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2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テスト計画策定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8/15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7180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7180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未着手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2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プロジェクト報告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課題・リスク管理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1051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64008" cy="1051560"/>
          </a:xfrm>
          <a:prstGeom prst="rect">
            <a:avLst/>
          </a:prstGeom>
          <a:solidFill>
            <a:srgbClr val="E53E3E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0972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A-001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554480" y="10972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5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優先度: 高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31520" y="137160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API仕様の変更による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影響範囲の再調査が必要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132320" y="1325880"/>
            <a:ext cx="1097280" cy="365760"/>
          </a:xfrm>
          <a:prstGeom prst="rect">
            <a:avLst/>
          </a:prstGeom>
          <a:solidFill>
            <a:srgbClr val="EDF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対応中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286000"/>
            <a:ext cx="8229600" cy="1051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" y="2286000"/>
            <a:ext cx="64008" cy="1051560"/>
          </a:xfrm>
          <a:prstGeom prst="rect">
            <a:avLst/>
          </a:prstGeom>
          <a:solidFill>
            <a:srgbClr val="D69E2E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23774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A-002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554480" y="23774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9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優先度: 中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31520" y="265176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テスト環境の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構築遅延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32320" y="2606040"/>
            <a:ext cx="1097280" cy="365760"/>
          </a:xfrm>
          <a:prstGeom prst="rect">
            <a:avLst/>
          </a:prstGeom>
          <a:solidFill>
            <a:srgbClr val="EDF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69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検討中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566160"/>
            <a:ext cx="8229600" cy="1051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3566160"/>
            <a:ext cx="64008" cy="1051560"/>
          </a:xfrm>
          <a:prstGeom prst="rect">
            <a:avLst/>
          </a:prstGeom>
          <a:solidFill>
            <a:srgbClr val="5B8DEF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6576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A-003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554480" y="36576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B8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優先度: 低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31520" y="393192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外部ベンダーの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スケジュール調整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132320" y="3886200"/>
            <a:ext cx="1097280" cy="365760"/>
          </a:xfrm>
          <a:prstGeom prst="rect">
            <a:avLst/>
          </a:prstGeom>
          <a:solidFill>
            <a:srgbClr val="EDF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8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監視中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プロジェクト報告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今後の計画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051560" y="1051560"/>
            <a:ext cx="548640" cy="548640"/>
          </a:xfrm>
          <a:prstGeom prst="ellipse">
            <a:avLst/>
          </a:prstGeom>
          <a:solidFill>
            <a:srgbClr val="5B8DEF"/>
          </a:solidFill>
          <a:ln/>
        </p:spPr>
      </p:sp>
      <p:sp>
        <p:nvSpPr>
          <p:cNvPr id="5" name="Text 3"/>
          <p:cNvSpPr/>
          <p:nvPr/>
        </p:nvSpPr>
        <p:spPr>
          <a:xfrm>
            <a:off x="1051560" y="1051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645920" y="1325880"/>
            <a:ext cx="1371600" cy="0"/>
          </a:xfrm>
          <a:prstGeom prst="line">
            <a:avLst/>
          </a:prstGeom>
          <a:noFill/>
          <a:ln w="25400">
            <a:solidFill>
              <a:srgbClr val="CADCFC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457200" y="1737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6月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737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48640" y="21945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詳細設計完了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開発Phase1完了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0" y="1051560"/>
            <a:ext cx="548640" cy="548640"/>
          </a:xfrm>
          <a:prstGeom prst="ellipse">
            <a:avLst/>
          </a:prstGeom>
          <a:solidFill>
            <a:srgbClr val="5B8DEF"/>
          </a:solidFill>
          <a:ln/>
        </p:spPr>
      </p:sp>
      <p:sp>
        <p:nvSpPr>
          <p:cNvPr id="11" name="Text 9"/>
          <p:cNvSpPr/>
          <p:nvPr/>
        </p:nvSpPr>
        <p:spPr>
          <a:xfrm>
            <a:off x="3200400" y="1051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794760" y="1325880"/>
            <a:ext cx="1371600" cy="0"/>
          </a:xfrm>
          <a:prstGeom prst="line">
            <a:avLst/>
          </a:prstGeom>
          <a:noFill/>
          <a:ln w="25400">
            <a:solidFill>
              <a:srgbClr val="CADCFC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2606040" y="1737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7月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606040" y="2148840"/>
            <a:ext cx="1737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697480" y="21945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開発Phase2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テスト準備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349240" y="1051560"/>
            <a:ext cx="548640" cy="548640"/>
          </a:xfrm>
          <a:prstGeom prst="ellipse">
            <a:avLst/>
          </a:prstGeom>
          <a:solidFill>
            <a:srgbClr val="5B8DEF"/>
          </a:solidFill>
          <a:ln/>
        </p:spPr>
      </p:sp>
      <p:sp>
        <p:nvSpPr>
          <p:cNvPr id="17" name="Text 15"/>
          <p:cNvSpPr/>
          <p:nvPr/>
        </p:nvSpPr>
        <p:spPr>
          <a:xfrm>
            <a:off x="5349240" y="1051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0" y="1325880"/>
            <a:ext cx="1371600" cy="0"/>
          </a:xfrm>
          <a:prstGeom prst="line">
            <a:avLst/>
          </a:prstGeom>
          <a:noFill/>
          <a:ln w="25400">
            <a:solidFill>
              <a:srgbClr val="CADCFC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4754880" y="1737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8月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754880" y="2148840"/>
            <a:ext cx="1737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46320" y="21945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総合テスト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UAT実施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498080" y="1051560"/>
            <a:ext cx="548640" cy="548640"/>
          </a:xfrm>
          <a:prstGeom prst="ellipse">
            <a:avLst/>
          </a:prstGeom>
          <a:solidFill>
            <a:srgbClr val="5B8DEF"/>
          </a:solidFill>
          <a:ln/>
        </p:spPr>
      </p:sp>
      <p:sp>
        <p:nvSpPr>
          <p:cNvPr id="23" name="Text 21"/>
          <p:cNvSpPr/>
          <p:nvPr/>
        </p:nvSpPr>
        <p:spPr>
          <a:xfrm>
            <a:off x="7498080" y="1051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03720" y="1737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9月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903720" y="2148840"/>
            <a:ext cx="1737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995160" y="21945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本番リリース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運用開始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アクションアイテム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57200" y="3749040"/>
            <a:ext cx="822960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731520" y="37947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API仕様変更の影響調査完了（担当：鈴木、期限：6/10）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テスト環境構築の代替案検討（担当：山田、期限：6/15）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次回ステアリングコミッティ準備（担当：田中、期限：6/20）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178</Words>
  <Application>Microsoft Office PowerPoint</Application>
  <PresentationFormat>画面に合わせる (16:9)</PresentationFormat>
  <Paragraphs>96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プロジェクト報告テンプレート</dc:title>
  <dc:subject>PptxGenJS Presentation</dc:subject>
  <dc:creator/>
  <cp:lastModifiedBy>隆弘 野邊</cp:lastModifiedBy>
  <cp:revision>3</cp:revision>
  <dcterms:created xsi:type="dcterms:W3CDTF">2026-04-12T02:28:40Z</dcterms:created>
  <dcterms:modified xsi:type="dcterms:W3CDTF">2026-04-12T10:14:47Z</dcterms:modified>
</cp:coreProperties>
</file>