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307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4A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18872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見積提案書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0AE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Quotation &amp; Proposal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2834640"/>
            <a:ext cx="1371600" cy="36576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320040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A0AE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提出先：　　　　　　　　御中</a:t>
            </a:r>
            <a:endParaRPr lang="en-US" sz="13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A0AE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提出日：　　年　　月　　日</a:t>
            </a:r>
            <a:endParaRPr lang="en-US" sz="13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A0AE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提出元：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C4A52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目次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118872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31520" y="1188720"/>
            <a:ext cx="457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280160" y="1298448"/>
            <a:ext cx="18288" cy="36576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7" name="Text 5"/>
          <p:cNvSpPr/>
          <p:nvPr/>
        </p:nvSpPr>
        <p:spPr>
          <a:xfrm>
            <a:off x="1463040" y="118872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ご提案概要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201168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31520" y="2011680"/>
            <a:ext cx="457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280160" y="2121408"/>
            <a:ext cx="18288" cy="36576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1" name="Text 9"/>
          <p:cNvSpPr/>
          <p:nvPr/>
        </p:nvSpPr>
        <p:spPr>
          <a:xfrm>
            <a:off x="1463040" y="201168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サービス内容・範囲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0080" y="283464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31520" y="2834640"/>
            <a:ext cx="457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280160" y="2944368"/>
            <a:ext cx="18288" cy="36576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5" name="Text 13"/>
          <p:cNvSpPr/>
          <p:nvPr/>
        </p:nvSpPr>
        <p:spPr>
          <a:xfrm>
            <a:off x="1463040" y="283464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お見積り内訳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0080" y="3657600"/>
            <a:ext cx="7863840" cy="594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31520" y="3657600"/>
            <a:ext cx="457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1280160" y="3767328"/>
            <a:ext cx="18288" cy="36576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9" name="Text 17"/>
          <p:cNvSpPr/>
          <p:nvPr/>
        </p:nvSpPr>
        <p:spPr>
          <a:xfrm>
            <a:off x="1463040" y="365760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スケジュール・条件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C4A52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ご提案概要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件名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ここに件名を入力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対象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対象企業・部門名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有効期限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発行日より30日間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見積金額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5080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¥X,XXX,XXX（税別）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solidFill>
            <a:srgbClr val="EDF5F0"/>
          </a:solidFill>
          <a:ln/>
        </p:spPr>
      </p:sp>
      <p:sp>
        <p:nvSpPr>
          <p:cNvPr id="6" name="Text 3"/>
          <p:cNvSpPr/>
          <p:nvPr/>
        </p:nvSpPr>
        <p:spPr>
          <a:xfrm>
            <a:off x="731520" y="3383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ご提案のポイント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31520" y="374904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本提案では、貴社の課題解決に最適なソリューションをご提案いたします。</a:t>
            </a:r>
            <a:endParaRPr lang="en-US" sz="1100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導入により業務効率の向上とコスト削減を実現します。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C4A52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お見積り内訳</a:t>
            </a:r>
            <a:endParaRPr lang="en-US" sz="2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項目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単価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金額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コンサルティング費用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¥XXX,XXX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¥XXX,XXX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システム導入費用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¥XXX,XXX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¥XXX,XXX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月額運用費用（12ヶ月）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¥XX,XXX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¥XXX,XXX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研修・トレーニング費用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¥XXX,XXX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¥XXX,XXX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 gridSpan="3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b="1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合計（税別）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b="1" dirty="0">
                          <a:solidFill>
                            <a:srgbClr val="5080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¥X,XXX,XXX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2"/>
          <p:cNvSpPr/>
          <p:nvPr/>
        </p:nvSpPr>
        <p:spPr>
          <a:xfrm>
            <a:off x="457200" y="36576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※上記金額は税別表示です。別途消費税が加算されます。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C4A52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スケジュール・お支払い条件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1920240" cy="365760"/>
          </a:xfrm>
          <a:prstGeom prst="rect">
            <a:avLst/>
          </a:prstGeom>
          <a:solidFill>
            <a:srgbClr val="50808E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972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1ヶ月目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192024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48640" y="150876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0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要件定義</a:t>
            </a:r>
            <a:endParaRPr lang="en-US" sz="10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0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ヒアリング</a:t>
            </a:r>
            <a:endParaRPr lang="en-US" sz="10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160" y="1417320"/>
            <a:ext cx="164592" cy="164592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2560320" y="1097280"/>
            <a:ext cx="1920240" cy="365760"/>
          </a:xfrm>
          <a:prstGeom prst="rect">
            <a:avLst/>
          </a:prstGeom>
          <a:solidFill>
            <a:srgbClr val="50808E"/>
          </a:solidFill>
          <a:ln/>
        </p:spPr>
      </p:sp>
      <p:sp>
        <p:nvSpPr>
          <p:cNvPr id="10" name="Text 7"/>
          <p:cNvSpPr/>
          <p:nvPr/>
        </p:nvSpPr>
        <p:spPr>
          <a:xfrm>
            <a:off x="2560320" y="10972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2〜3ヶ月目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560320" y="1463040"/>
            <a:ext cx="192024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2651760" y="150876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0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設計</a:t>
            </a:r>
            <a:endParaRPr lang="en-US" sz="10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0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開発</a:t>
            </a:r>
            <a:endParaRPr lang="en-US" sz="10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1417320"/>
            <a:ext cx="164592" cy="164592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4663440" y="1097280"/>
            <a:ext cx="1920240" cy="365760"/>
          </a:xfrm>
          <a:prstGeom prst="rect">
            <a:avLst/>
          </a:prstGeom>
          <a:solidFill>
            <a:srgbClr val="50808E"/>
          </a:solidFill>
          <a:ln/>
        </p:spPr>
      </p:sp>
      <p:sp>
        <p:nvSpPr>
          <p:cNvPr id="15" name="Text 11"/>
          <p:cNvSpPr/>
          <p:nvPr/>
        </p:nvSpPr>
        <p:spPr>
          <a:xfrm>
            <a:off x="4663440" y="10972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4ヶ月目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663440" y="1463040"/>
            <a:ext cx="192024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Text 13"/>
          <p:cNvSpPr/>
          <p:nvPr/>
        </p:nvSpPr>
        <p:spPr>
          <a:xfrm>
            <a:off x="4754880" y="150876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0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テスト</a:t>
            </a:r>
            <a:endParaRPr lang="en-US" sz="10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0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納品</a:t>
            </a:r>
            <a:endParaRPr lang="en-US" sz="100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417320"/>
            <a:ext cx="164592" cy="164592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766560" y="1097280"/>
            <a:ext cx="1920240" cy="365760"/>
          </a:xfrm>
          <a:prstGeom prst="rect">
            <a:avLst/>
          </a:prstGeom>
          <a:solidFill>
            <a:srgbClr val="50808E"/>
          </a:solidFill>
          <a:ln/>
        </p:spPr>
      </p:sp>
      <p:sp>
        <p:nvSpPr>
          <p:cNvPr id="20" name="Text 15"/>
          <p:cNvSpPr/>
          <p:nvPr/>
        </p:nvSpPr>
        <p:spPr>
          <a:xfrm>
            <a:off x="6766560" y="10972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5ヶ月目〜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6766560" y="1463040"/>
            <a:ext cx="1920240" cy="7315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Text 17"/>
          <p:cNvSpPr/>
          <p:nvPr/>
        </p:nvSpPr>
        <p:spPr>
          <a:xfrm>
            <a:off x="6858000" y="150876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0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運用</a:t>
            </a:r>
            <a:endParaRPr lang="en-US" sz="10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0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サポート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64008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お支払い条件</a:t>
            </a:r>
            <a:endParaRPr lang="en-US" sz="14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017520"/>
          <a:ext cx="8229600" cy="91440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お支払い方法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銀行振込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お支払い時期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納品月末締め翌月末払い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有効期限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発行日より30日間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備考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D37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詳細は別途ご相談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Text 19"/>
          <p:cNvSpPr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見積提案書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</Words>
  <Application>Microsoft Office PowerPoint</Application>
  <PresentationFormat>画面に合わせる (16:9)</PresentationFormat>
  <Paragraphs>83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見積提案テンプレート</dc:title>
  <dc:subject>PptxGenJS Presentation</dc:subject>
  <dc:creator/>
  <cp:lastModifiedBy>隆弘 野邊</cp:lastModifiedBy>
  <cp:revision>2</cp:revision>
  <dcterms:created xsi:type="dcterms:W3CDTF">2026-04-12T02:24:39Z</dcterms:created>
  <dcterms:modified xsi:type="dcterms:W3CDTF">2026-04-12T10:04:18Z</dcterms:modified>
</cp:coreProperties>
</file>