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6284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28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0"/>
            <a:ext cx="3200400" cy="5143500"/>
          </a:xfrm>
          <a:prstGeom prst="rect">
            <a:avLst/>
          </a:prstGeom>
          <a:solidFill>
            <a:srgbClr val="00A896">
              <a:alpha val="7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097280"/>
            <a:ext cx="5486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商品・サービス紹介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1945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2DF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/ Service Introduction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31520" y="2926080"/>
            <a:ext cx="164592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329184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B2DF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会社名：</a:t>
            </a:r>
            <a:endParaRPr lang="en-US" sz="13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B2DF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日付：　　年　　月　　日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目次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640080" y="1188720"/>
            <a:ext cx="7863840" cy="594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325880"/>
            <a:ext cx="320040" cy="3200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188720"/>
            <a:ext cx="5486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商品概要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40080" y="2011680"/>
            <a:ext cx="7863840" cy="594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148840"/>
            <a:ext cx="320040" cy="3200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63040" y="2011680"/>
            <a:ext cx="5486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特徴・メリット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640080" y="2834640"/>
            <a:ext cx="7863840" cy="594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2971800"/>
            <a:ext cx="320040" cy="32004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463040" y="2834640"/>
            <a:ext cx="5486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利用シーン</a:t>
            </a:r>
            <a:endParaRPr lang="en-US" sz="1500" dirty="0"/>
          </a:p>
        </p:txBody>
      </p:sp>
      <p:sp>
        <p:nvSpPr>
          <p:cNvPr id="13" name="Shape 8"/>
          <p:cNvSpPr/>
          <p:nvPr/>
        </p:nvSpPr>
        <p:spPr>
          <a:xfrm>
            <a:off x="640080" y="3657600"/>
            <a:ext cx="7863840" cy="594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3794760"/>
            <a:ext cx="320040" cy="32004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463040" y="3657600"/>
            <a:ext cx="5486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 料金プラン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商品概要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640080" y="10972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商品名 / サービス名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645920"/>
            <a:ext cx="4114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ここに商品・サービスの概要説明を入力してください。ターゲット顧客や解決する課題、提供する価値を簡潔にまとめます。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212080" y="1005840"/>
            <a:ext cx="3474720" cy="2286000"/>
          </a:xfrm>
          <a:prstGeom prst="rect">
            <a:avLst/>
          </a:prstGeom>
          <a:solidFill>
            <a:srgbClr val="E2E8F0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212080" y="1005840"/>
            <a:ext cx="34747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商品画像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3566160"/>
            <a:ext cx="256032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57200" y="3566160"/>
            <a:ext cx="256032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370332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500+社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457200" y="42062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導入実績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91840" y="3566160"/>
            <a:ext cx="256032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291840" y="3566160"/>
            <a:ext cx="256032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4" name="Text 12"/>
          <p:cNvSpPr/>
          <p:nvPr/>
        </p:nvSpPr>
        <p:spPr>
          <a:xfrm>
            <a:off x="3291840" y="370332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96%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3291840" y="42062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満足度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126480" y="3566160"/>
            <a:ext cx="256032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126480" y="3566160"/>
            <a:ext cx="256032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8" name="Text 16"/>
          <p:cNvSpPr/>
          <p:nvPr/>
        </p:nvSpPr>
        <p:spPr>
          <a:xfrm>
            <a:off x="6126480" y="370332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92%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6126480" y="42062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継続率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特徴・メリット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260604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325880" y="1371600"/>
            <a:ext cx="868680" cy="868680"/>
          </a:xfrm>
          <a:prstGeom prst="ellipse">
            <a:avLst/>
          </a:prstGeom>
          <a:solidFill>
            <a:srgbClr val="ECFDF5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048" y="1572768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40080" y="24688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特徴 1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1280160" y="2880360"/>
            <a:ext cx="960120" cy="2743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9" name="Text 6"/>
          <p:cNvSpPr/>
          <p:nvPr/>
        </p:nvSpPr>
        <p:spPr>
          <a:xfrm>
            <a:off x="640080" y="301752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ここに商品・サービスの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特徴を記載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337560" y="1097280"/>
            <a:ext cx="260604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206240" y="1371600"/>
            <a:ext cx="868680" cy="868680"/>
          </a:xfrm>
          <a:prstGeom prst="ellipse">
            <a:avLst/>
          </a:prstGeom>
          <a:solidFill>
            <a:srgbClr val="ECFDF5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7408" y="1572768"/>
            <a:ext cx="457200" cy="4572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20440" y="24688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特徴 2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4160520" y="2880360"/>
            <a:ext cx="960120" cy="2743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5" name="Text 11"/>
          <p:cNvSpPr/>
          <p:nvPr/>
        </p:nvSpPr>
        <p:spPr>
          <a:xfrm>
            <a:off x="3520440" y="301752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ここに商品・サービスの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特徴を記載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6217920" y="1097280"/>
            <a:ext cx="260604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086600" y="1371600"/>
            <a:ext cx="868680" cy="868680"/>
          </a:xfrm>
          <a:prstGeom prst="ellipse">
            <a:avLst/>
          </a:prstGeom>
          <a:solidFill>
            <a:srgbClr val="ECFDF5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7768" y="1572768"/>
            <a:ext cx="457200" cy="4572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00800" y="24688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特徴 3</a:t>
            </a:r>
            <a:endParaRPr lang="en-US" sz="1500" dirty="0"/>
          </a:p>
        </p:txBody>
      </p:sp>
      <p:sp>
        <p:nvSpPr>
          <p:cNvPr id="20" name="Shape 15"/>
          <p:cNvSpPr/>
          <p:nvPr/>
        </p:nvSpPr>
        <p:spPr>
          <a:xfrm>
            <a:off x="7040880" y="2880360"/>
            <a:ext cx="960120" cy="2743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1" name="Text 16"/>
          <p:cNvSpPr/>
          <p:nvPr/>
        </p:nvSpPr>
        <p:spPr>
          <a:xfrm>
            <a:off x="6400800" y="301752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ここに商品・サービスの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特徴を記載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利用シーン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840480" cy="16459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64008" cy="16459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14300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シーン 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31520" y="141732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業務効率化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日常業務の自動化により</a:t>
            </a:r>
            <a:endParaRPr lang="en-US" sz="11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作業時間を大幅に削減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663440" y="1005840"/>
            <a:ext cx="3840480" cy="16459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63440" y="1005840"/>
            <a:ext cx="64008" cy="16459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1" name="Text 9"/>
          <p:cNvSpPr/>
          <p:nvPr/>
        </p:nvSpPr>
        <p:spPr>
          <a:xfrm>
            <a:off x="4937760" y="114300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シーン 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937760" y="141732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データ分析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60" y="182880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リアルタイムなデータ</a:t>
            </a:r>
            <a:endParaRPr lang="en-US" sz="11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可視化で意思決定を支援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2926080"/>
            <a:ext cx="3840480" cy="16459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57200" y="2926080"/>
            <a:ext cx="64008" cy="16459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6" name="Text 14"/>
          <p:cNvSpPr/>
          <p:nvPr/>
        </p:nvSpPr>
        <p:spPr>
          <a:xfrm>
            <a:off x="731520" y="30632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シーン 3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31520" y="33375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チーム連携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31520" y="374904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部門間のコラボレーション</a:t>
            </a:r>
            <a:endParaRPr lang="en-US" sz="11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をスムーズに実現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663440" y="2926080"/>
            <a:ext cx="3840480" cy="16459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663440" y="2926080"/>
            <a:ext cx="64008" cy="16459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1" name="Text 19"/>
          <p:cNvSpPr/>
          <p:nvPr/>
        </p:nvSpPr>
        <p:spPr>
          <a:xfrm>
            <a:off x="4937760" y="30632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シーン 4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937760" y="33375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顧客対応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937760" y="374904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カスタマーサポートの</a:t>
            </a:r>
            <a:endParaRPr lang="en-US" sz="11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品質と速度を向上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料金プラン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2606040" cy="36576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28016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ライト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173736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¥XX,XXX/月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822960" y="2286000"/>
            <a:ext cx="187452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468880"/>
            <a:ext cx="20574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8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基本機能</a:t>
            </a:r>
            <a:endParaRPr lang="en-US" sz="1100" dirty="0"/>
          </a:p>
          <a:p>
            <a:pPr marL="0" indent="0" algn="ctr">
              <a:lnSpc>
                <a:spcPct val="18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メールサポート</a:t>
            </a:r>
            <a:endParaRPr lang="en-US" sz="1100" dirty="0"/>
          </a:p>
          <a:p>
            <a:pPr marL="0" indent="0" algn="ctr">
              <a:lnSpc>
                <a:spcPct val="18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5ユーザーまで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337560" y="1005840"/>
            <a:ext cx="2606040" cy="3657600"/>
          </a:xfrm>
          <a:prstGeom prst="rect">
            <a:avLst/>
          </a:prstGeom>
          <a:solidFill>
            <a:srgbClr val="028090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114800" y="1097280"/>
            <a:ext cx="1051560" cy="274320"/>
          </a:xfrm>
          <a:prstGeom prst="rect">
            <a:avLst/>
          </a:prstGeom>
          <a:solidFill>
            <a:srgbClr val="02C39A"/>
          </a:solidFill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おすすめ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520440" y="14630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スタンダード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520440" y="192024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¥XX,XXX/月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3703320" y="2468880"/>
            <a:ext cx="1874520" cy="18288"/>
          </a:xfrm>
          <a:prstGeom prst="rect">
            <a:avLst/>
          </a:prstGeom>
          <a:solidFill>
            <a:srgbClr val="4A9BB5"/>
          </a:solidFill>
          <a:ln/>
        </p:spPr>
      </p:sp>
      <p:sp>
        <p:nvSpPr>
          <p:cNvPr id="14" name="Text 12"/>
          <p:cNvSpPr/>
          <p:nvPr/>
        </p:nvSpPr>
        <p:spPr>
          <a:xfrm>
            <a:off x="3611880" y="2651760"/>
            <a:ext cx="20574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80000"/>
              </a:lnSpc>
              <a:buNone/>
            </a:pPr>
            <a:r>
              <a:rPr lang="en-US" sz="1100" dirty="0">
                <a:solidFill>
                  <a:srgbClr val="B2DF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全機能利用可</a:t>
            </a:r>
            <a:endParaRPr lang="en-US" sz="1100" dirty="0"/>
          </a:p>
          <a:p>
            <a:pPr marL="0" indent="0" algn="ctr">
              <a:lnSpc>
                <a:spcPct val="180000"/>
              </a:lnSpc>
              <a:buNone/>
            </a:pPr>
            <a:r>
              <a:rPr lang="en-US" sz="1100" dirty="0">
                <a:solidFill>
                  <a:srgbClr val="B2DF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電話サポート</a:t>
            </a:r>
            <a:endParaRPr lang="en-US" sz="1100" dirty="0"/>
          </a:p>
          <a:p>
            <a:pPr marL="0" indent="0" algn="ctr">
              <a:lnSpc>
                <a:spcPct val="180000"/>
              </a:lnSpc>
              <a:buNone/>
            </a:pPr>
            <a:r>
              <a:rPr lang="en-US" sz="1100" dirty="0">
                <a:solidFill>
                  <a:srgbClr val="B2DF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20ユーザーまで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217920" y="1005840"/>
            <a:ext cx="2606040" cy="36576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400800" y="128016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16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プロ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00800" y="173736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お問い合わせ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6583680" y="2286000"/>
            <a:ext cx="187452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9" name="Text 17"/>
          <p:cNvSpPr/>
          <p:nvPr/>
        </p:nvSpPr>
        <p:spPr>
          <a:xfrm>
            <a:off x="6492240" y="2468880"/>
            <a:ext cx="20574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8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カスタマイズ対応</a:t>
            </a:r>
            <a:endParaRPr lang="en-US" sz="1100" dirty="0"/>
          </a:p>
          <a:p>
            <a:pPr marL="0" indent="0" algn="ctr">
              <a:lnSpc>
                <a:spcPct val="18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専任担当者</a:t>
            </a:r>
            <a:endParaRPr lang="en-US" sz="1100" dirty="0"/>
          </a:p>
          <a:p>
            <a:pPr marL="0" indent="0" algn="ctr">
              <a:lnSpc>
                <a:spcPct val="180000"/>
              </a:lnSpc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ユーザー無制限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129</Words>
  <Application>Microsoft Office PowerPoint</Application>
  <PresentationFormat>画面に合わせる (16:9)</PresentationFormat>
  <Paragraphs>69</Paragraphs>
  <Slides>6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商品・サービス紹介テンプレート</dc:title>
  <dc:subject>PptxGenJS Presentation</dc:subject>
  <dc:creator/>
  <cp:lastModifiedBy>隆弘 野邊</cp:lastModifiedBy>
  <cp:revision>3</cp:revision>
  <dcterms:created xsi:type="dcterms:W3CDTF">2026-04-12T02:24:39Z</dcterms:created>
  <dcterms:modified xsi:type="dcterms:W3CDTF">2026-04-12T10:07:19Z</dcterms:modified>
</cp:coreProperties>
</file>