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314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64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206240"/>
            <a:ext cx="9144000" cy="93726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競合分析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31520" y="2011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Analysis Template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2976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作成者：　　　　　　　　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日付：　　年　　月　　日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36454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54864" cy="5486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188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1887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分析目的・対象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2011680"/>
            <a:ext cx="54864" cy="5486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54480" y="20116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競合比較表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2834640"/>
            <a:ext cx="54864" cy="5486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54480" y="283464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SWOT分析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57600"/>
            <a:ext cx="54864" cy="5486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54480" y="36576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戦略提言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36454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分析目的・対象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1828800"/>
          </a:xfrm>
          <a:prstGeom prst="rect">
            <a:avLst/>
          </a:prstGeom>
          <a:solidFill>
            <a:srgbClr val="0891B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18872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143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分析目的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164592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競合他社との差異を明確にし、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自社の競争優位性を強化する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戦略を策定する。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05840"/>
            <a:ext cx="393192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54880" y="1005840"/>
            <a:ext cx="54864" cy="1828800"/>
          </a:xfrm>
          <a:prstGeom prst="rect">
            <a:avLst/>
          </a:prstGeom>
          <a:solidFill>
            <a:srgbClr val="4A6572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118872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32120" y="1143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分析対象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074920" y="164592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・競合A社（業界最大手）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・競合B社（新興勢力）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・競合C社（価格競争型）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40080" y="31089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比較軸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457200" y="3566160"/>
            <a:ext cx="1463040" cy="457200"/>
          </a:xfrm>
          <a:prstGeom prst="rect">
            <a:avLst/>
          </a:prstGeom>
          <a:solidFill>
            <a:srgbClr val="F0FDFA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457200" y="3566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価格帯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2103120" y="3566160"/>
            <a:ext cx="14630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2103120" y="3566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品質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3749040" y="3566160"/>
            <a:ext cx="1463040" cy="457200"/>
          </a:xfrm>
          <a:prstGeom prst="rect">
            <a:avLst/>
          </a:prstGeom>
          <a:solidFill>
            <a:srgbClr val="F0FDFA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3749040" y="3566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ブランド力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394960" y="3566160"/>
            <a:ext cx="14630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5394960" y="3566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技術力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7040880" y="3566160"/>
            <a:ext cx="1463040" cy="457200"/>
          </a:xfrm>
          <a:prstGeom prst="rect">
            <a:avLst/>
          </a:prstGeom>
          <a:solidFill>
            <a:srgbClr val="F0FDFA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Text 20"/>
          <p:cNvSpPr/>
          <p:nvPr/>
        </p:nvSpPr>
        <p:spPr>
          <a:xfrm>
            <a:off x="7040880" y="3566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サポート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競合分析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36454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競合比較表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比較項目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91B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競合A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競合B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競合C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5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価格帯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中〜高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低〜中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品質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ブランド力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技術力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サポート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市場シェア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20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2"/>
          <p:cNvSpPr/>
          <p:nvPr/>
        </p:nvSpPr>
        <p:spPr>
          <a:xfrm>
            <a:off x="457200" y="4023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自社列はアクセントカラーでハイライト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競合分析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36454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SWOT分析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3840480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0058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Strengths（強み）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・高い技術力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・充実したサポート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・独自の特許技術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005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1005840"/>
            <a:ext cx="3840480" cy="411480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10" name="Text 8"/>
          <p:cNvSpPr/>
          <p:nvPr/>
        </p:nvSpPr>
        <p:spPr>
          <a:xfrm>
            <a:off x="4846320" y="10058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Weaknesses（弱み）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937760" y="150876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・ブランド認知度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・価格競争力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・海外展開の遅れ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926080"/>
            <a:ext cx="3840480" cy="411480"/>
          </a:xfrm>
          <a:prstGeom prst="rect">
            <a:avLst/>
          </a:prstGeom>
          <a:solidFill>
            <a:srgbClr val="38A169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9260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Opportunities（機会）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342900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・市場拡大の傾向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・DX需要の高まり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・規制緩和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63440" y="292608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2926080"/>
            <a:ext cx="3840480" cy="411480"/>
          </a:xfrm>
          <a:prstGeom prst="rect">
            <a:avLst/>
          </a:prstGeom>
          <a:solidFill>
            <a:srgbClr val="D69E2E"/>
          </a:solidFill>
          <a:ln/>
        </p:spPr>
      </p:sp>
      <p:sp>
        <p:nvSpPr>
          <p:cNvPr id="18" name="Text 16"/>
          <p:cNvSpPr/>
          <p:nvPr/>
        </p:nvSpPr>
        <p:spPr>
          <a:xfrm>
            <a:off x="4846320" y="29260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Threats（脅威）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37760" y="342900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・新規参入の増加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・原材料費の高騰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・技術の陳腐化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競合分析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36454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戦略提言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25880" y="1371600"/>
            <a:ext cx="822960" cy="822960"/>
          </a:xfrm>
          <a:prstGeom prst="ellipse">
            <a:avLst/>
          </a:prstGeom>
          <a:solidFill>
            <a:srgbClr val="F0FDF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155448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377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差別化戦略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28346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技術力とサポートの優位性を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前面に打ち出した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ブランディングを強化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37560" y="109728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06240" y="1371600"/>
            <a:ext cx="822960" cy="822960"/>
          </a:xfrm>
          <a:prstGeom prst="ellipse">
            <a:avLst/>
          </a:prstGeom>
          <a:solidFill>
            <a:srgbClr val="F0FDF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155448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2377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価格戦略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520440" y="28346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付加価値を維持しつつ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エントリーモデルの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導入を検討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17920" y="1097280"/>
            <a:ext cx="2606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86600" y="1371600"/>
            <a:ext cx="822960" cy="822960"/>
          </a:xfrm>
          <a:prstGeom prst="ellipse">
            <a:avLst/>
          </a:prstGeom>
          <a:solidFill>
            <a:srgbClr val="F0FDF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155448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0" y="2377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市場拡大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400800" y="28346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新規市場への参入と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パートナーシップの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構築を推進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競合分析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画面に合わせる (16:9)</PresentationFormat>
  <Paragraphs>105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競合分析テンプレート</dc:title>
  <dc:subject>PptxGenJS Presentation</dc:subject>
  <dc:creator/>
  <cp:lastModifiedBy>隆弘 野邊</cp:lastModifiedBy>
  <cp:revision>2</cp:revision>
  <dcterms:created xsi:type="dcterms:W3CDTF">2026-04-12T02:24:38Z</dcterms:created>
  <dcterms:modified xsi:type="dcterms:W3CDTF">2026-04-12T10:06:52Z</dcterms:modified>
</cp:coreProperties>
</file>