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325" autoAdjust="0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96" y="6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015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065A5A"/>
          </a:solidFill>
          <a:ln w="12700">
            <a:solidFill>
              <a:srgbClr val="065A5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" name="Shape 1"/>
          <p:cNvSpPr/>
          <p:nvPr/>
        </p:nvSpPr>
        <p:spPr>
          <a:xfrm>
            <a:off x="-457200" y="3200400"/>
            <a:ext cx="2743200" cy="2743200"/>
          </a:xfrm>
          <a:prstGeom prst="ellipse">
            <a:avLst/>
          </a:prstGeom>
          <a:solidFill>
            <a:srgbClr val="0D9488">
              <a:alpha val="30000"/>
            </a:srgbClr>
          </a:solidFill>
          <a:ln w="12700">
            <a:solidFill>
              <a:srgbClr val="0D9488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-457200"/>
            <a:ext cx="1828800" cy="1828800"/>
          </a:xfrm>
          <a:prstGeom prst="ellipse">
            <a:avLst/>
          </a:prstGeom>
          <a:solidFill>
            <a:srgbClr val="F97316">
              <a:alpha val="40000"/>
            </a:srgbClr>
          </a:solidFill>
          <a:ln w="12700">
            <a:solidFill>
              <a:srgbClr val="F97316">
                <a:alpha val="4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91440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打ち合わせ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274320" y="164592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アジェンダ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274320" y="2468880"/>
            <a:ext cx="2743200" cy="54864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0" y="118872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件名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0" y="1554480"/>
            <a:ext cx="4206240" cy="45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0" y="160020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＿＿＿＿＿＿＿＿＿＿＿＿＿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0" y="228600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日時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760720" y="228600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r>
              <a:rPr lang="en-US" altLang="ja-JP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　　月　　日（　）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　:　　〜　　:　　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0" y="310896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場所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760720" y="310896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＿＿＿＿＿＿＿＿＿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0" y="393192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参加者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760720" y="393192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（自社）＿＿＿＿＿＿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（先方）＿＿＿＿＿＿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65A5A"/>
          </a:solidFill>
          <a:ln w="12700">
            <a:solidFill>
              <a:srgbClr val="065A5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アジェンダ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8595360" cy="594360"/>
          </a:xfrm>
          <a:prstGeom prst="rect">
            <a:avLst/>
          </a:prstGeom>
          <a:solidFill>
            <a:srgbClr val="CCFBF1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51560"/>
            <a:ext cx="73152" cy="5943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161288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5分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234440" y="1097280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ご挨拶・出席者紹介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394960" y="114300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双方の参加者を紹介します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" y="1709928"/>
            <a:ext cx="85953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709928"/>
            <a:ext cx="73152" cy="5943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819656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10分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234440" y="1755648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本日の目的・背景説明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394960" y="1801368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打ち合わせの背景と目的を共有します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74320" y="2368296"/>
            <a:ext cx="8595360" cy="594360"/>
          </a:xfrm>
          <a:prstGeom prst="rect">
            <a:avLst/>
          </a:prstGeom>
          <a:solidFill>
            <a:srgbClr val="CCFBF1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2368296"/>
            <a:ext cx="73152" cy="5943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2478024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25分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234440" y="2414016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主要議題の討議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394960" y="2459736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各議題について順に議論します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74320" y="3026664"/>
            <a:ext cx="85953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4320" y="3026664"/>
            <a:ext cx="73152" cy="5943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3136392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10分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234440" y="3072384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質疑応答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394960" y="3118104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ご質問・ご意見をお受けします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3685032"/>
            <a:ext cx="8595360" cy="594360"/>
          </a:xfrm>
          <a:prstGeom prst="rect">
            <a:avLst/>
          </a:prstGeom>
          <a:solidFill>
            <a:srgbClr val="CCFBF1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74320" y="3685032"/>
            <a:ext cx="73152" cy="5943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5760" y="379476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5分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234440" y="3730752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決定事項・次のステップ確認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394960" y="3776472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合意事項とアクションを確認します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4343400"/>
            <a:ext cx="85953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74320" y="4343400"/>
            <a:ext cx="73152" cy="5943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5760" y="4453128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5分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234440" y="4389120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クロージング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394960" y="443484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今後のスケジュールを確認します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65A5A"/>
          </a:solidFill>
          <a:ln w="12700">
            <a:solidFill>
              <a:srgbClr val="065A5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確認・決定事項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4114800" cy="41148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決定事項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1508760"/>
            <a:ext cx="4114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508760"/>
            <a:ext cx="365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4320" y="2057400"/>
            <a:ext cx="4114800" cy="502920"/>
          </a:xfrm>
          <a:prstGeom prst="rect">
            <a:avLst/>
          </a:prstGeom>
          <a:solidFill>
            <a:srgbClr val="CCFBF1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2057400"/>
            <a:ext cx="365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74320" y="2606040"/>
            <a:ext cx="4114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2606040"/>
            <a:ext cx="365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74320" y="3154680"/>
            <a:ext cx="4114800" cy="502920"/>
          </a:xfrm>
          <a:prstGeom prst="rect">
            <a:avLst/>
          </a:prstGeom>
          <a:solidFill>
            <a:srgbClr val="CCFBF1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" y="3154680"/>
            <a:ext cx="365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754880" y="1051560"/>
            <a:ext cx="4114800" cy="411480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46320" y="10515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次回アクション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754880" y="1508760"/>
            <a:ext cx="4114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00600" y="1508760"/>
            <a:ext cx="365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754880" y="2057400"/>
            <a:ext cx="4114800" cy="502920"/>
          </a:xfrm>
          <a:prstGeom prst="rect">
            <a:avLst/>
          </a:prstGeom>
          <a:solidFill>
            <a:srgbClr val="FFF7ED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00600" y="2057400"/>
            <a:ext cx="365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754880" y="2606040"/>
            <a:ext cx="4114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800600" y="2606040"/>
            <a:ext cx="365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754880" y="3154680"/>
            <a:ext cx="4114800" cy="502920"/>
          </a:xfrm>
          <a:prstGeom prst="rect">
            <a:avLst/>
          </a:prstGeom>
          <a:solidFill>
            <a:srgbClr val="FFF7ED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800600" y="3154680"/>
            <a:ext cx="365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274320" y="4572000"/>
            <a:ext cx="8595360" cy="365760"/>
          </a:xfrm>
          <a:prstGeom prst="rect">
            <a:avLst/>
          </a:prstGeom>
          <a:solidFill>
            <a:srgbClr val="065A5A"/>
          </a:solidFill>
          <a:ln w="12700">
            <a:solidFill>
              <a:srgbClr val="065A5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45720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次回打ち合わせ：　　年　　月　　日（　）　　:　　〜　　　場所：＿＿＿＿＿　ありがとうございました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87</Words>
  <Application>Microsoft Office PowerPoint</Application>
  <PresentationFormat>画面に合わせる (16:9)</PresentationFormat>
  <Paragraphs>46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5" baseType="lpstr">
      <vt:lpstr>Arial</vt:lpstr>
      <vt:lpstr>Office Theme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打ち合わせアジェンダ</dc:title>
  <dc:subject>PptxGenJS Presentation</dc:subject>
  <dc:creator>PptxGenJS</dc:creator>
  <cp:lastModifiedBy>隆弘 野邊</cp:lastModifiedBy>
  <cp:revision>2</cp:revision>
  <dcterms:created xsi:type="dcterms:W3CDTF">2026-03-10T13:10:12Z</dcterms:created>
  <dcterms:modified xsi:type="dcterms:W3CDTF">2026-03-10T21:48:45Z</dcterms:modified>
</cp:coreProperties>
</file>