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10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15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2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759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15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6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63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4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58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42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3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33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42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943" y="389614"/>
            <a:ext cx="6058894" cy="787179"/>
          </a:xfrm>
        </p:spPr>
        <p:txBody>
          <a:bodyPr>
            <a:normAutofit fontScale="90000"/>
          </a:bodyPr>
          <a:lstStyle/>
          <a:p>
            <a:r>
              <a:rPr sz="4000" b="1" u="sng" dirty="0" err="1">
                <a:latin typeface="+mn-ea"/>
                <a:ea typeface="+mn-ea"/>
              </a:rPr>
              <a:t>人材育成アクションプラン</a:t>
            </a:r>
            <a:endParaRPr sz="4000" b="1" u="sng" dirty="0">
              <a:latin typeface="+mn-ea"/>
              <a:ea typeface="+mn-ea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396816"/>
              </p:ext>
            </p:extLst>
          </p:nvPr>
        </p:nvGraphicFramePr>
        <p:xfrm>
          <a:off x="143126" y="1371600"/>
          <a:ext cx="8841850" cy="45082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30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5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71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8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3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55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400" b="1" dirty="0" err="1">
                          <a:solidFill>
                            <a:schemeClr val="bg1"/>
                          </a:solidFill>
                        </a:rPr>
                        <a:t>対象社員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chemeClr val="bg1"/>
                          </a:solidFill>
                        </a:rPr>
                        <a:t>現在スキル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chemeClr val="bg1"/>
                          </a:solidFill>
                        </a:rPr>
                        <a:t>育成目標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 err="1">
                          <a:solidFill>
                            <a:schemeClr val="bg1"/>
                          </a:solidFill>
                        </a:rPr>
                        <a:t>育成施策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</a:rPr>
                        <a:t>研修・OJTなど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chemeClr val="bg1"/>
                          </a:solidFill>
                        </a:rPr>
                        <a:t>実施時期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 err="1">
                          <a:solidFill>
                            <a:schemeClr val="bg1"/>
                          </a:solidFill>
                        </a:rPr>
                        <a:t>評価方法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200" b="1" dirty="0" err="1">
                          <a:solidFill>
                            <a:schemeClr val="tx1"/>
                          </a:solidFill>
                        </a:rPr>
                        <a:t>田中太郎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Excel基礎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データ分析スキル向上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Excelデータ分析研修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2026年4月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研修テスト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chemeClr val="tx1"/>
                          </a:solidFill>
                        </a:rPr>
                        <a:t>佐藤健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プレゼン基礎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資料作成力向上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PowerPoint研修＋OJT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2026年5月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上司レビュー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chemeClr val="tx1"/>
                          </a:solidFill>
                        </a:rPr>
                        <a:t>鈴木一郎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営業基礎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提案力向上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営業ロールプレイ研修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2026年6月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商談評価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chemeClr val="tx1"/>
                          </a:solidFill>
                        </a:rPr>
                        <a:t>高橋大輔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機械設計基礎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設計応用力向上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CAD応用研修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2026年7月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設計レビュー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chemeClr val="tx1"/>
                          </a:solidFill>
                        </a:rPr>
                        <a:t>伊藤誠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品質管理基礎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品質改善スキル向上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QC研修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2026年8月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品質指標評価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chemeClr val="tx1"/>
                          </a:solidFill>
                        </a:rPr>
                        <a:t>渡辺拓也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コミュニケーション基礎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チーム連携強化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チームビルディング研修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2026年9月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360度評価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chemeClr val="tx1"/>
                          </a:solidFill>
                        </a:rPr>
                        <a:t>山本直樹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プロジェクト管理基礎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PMスキル向上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PM研修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2026年10月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進捗レビュー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chemeClr val="tx1"/>
                          </a:solidFill>
                        </a:rPr>
                        <a:t>中村亮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データ入力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業務効率改善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Excel自動化研修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2026年11月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実務評価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1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chemeClr val="tx1"/>
                          </a:solidFill>
                        </a:rPr>
                        <a:t>小林雄太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顧客対応基礎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顧客満足向上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CS研修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2026年12月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顧客評価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20">
                <a:tc>
                  <a:txBody>
                    <a:bodyPr/>
                    <a:lstStyle/>
                    <a:p>
                      <a:pPr algn="ctr"/>
                      <a:r>
                        <a:rPr sz="1200" b="1" dirty="0" err="1">
                          <a:solidFill>
                            <a:schemeClr val="tx1"/>
                          </a:solidFill>
                        </a:rPr>
                        <a:t>加藤翔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問題解決基礎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改善提案力向上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改善活動ワークショップ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chemeClr val="tx1"/>
                          </a:solidFill>
                        </a:rPr>
                        <a:t>2027年1月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200" b="1" dirty="0" err="1">
                          <a:solidFill>
                            <a:schemeClr val="tx1"/>
                          </a:solidFill>
                        </a:rPr>
                        <a:t>提案評価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ギャラリー">
  <a:themeElements>
    <a:clrScheme name="ギャラリー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ギャラリー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ギャラリー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TM10001114[[fn=ギャラリー]]</Template>
  <TotalTime>7</TotalTime>
  <Words>115</Words>
  <Application>Microsoft Office PowerPoint</Application>
  <PresentationFormat>画面に合わせる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ギャラリー</vt:lpstr>
      <vt:lpstr>人材育成アクションプラン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野邊隆弘</dc:creator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2026-03-08T11:20:44Z</dcterms:modified>
  <cp:category/>
</cp:coreProperties>
</file>