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⑥ As-Is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・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To-Be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型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74320" y="667512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4320" y="749808"/>
            <a:ext cx="5120640" cy="292608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" y="749808"/>
            <a:ext cx="5120640" cy="2926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As-Is（現状）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6793992" y="749808"/>
            <a:ext cx="5120640" cy="292608"/>
          </a:xfrm>
          <a:prstGeom prst="rect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93992" y="749808"/>
            <a:ext cx="5120640" cy="2926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To-Be（目標・改善後）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1097280"/>
            <a:ext cx="1188720" cy="1261872"/>
          </a:xfrm>
          <a:prstGeom prst="rect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118872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99616" y="1097280"/>
            <a:ext cx="391363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3624" y="1152144"/>
            <a:ext cx="3785616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UI/UXがレガシー設計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スマホ未対応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APIドキュメント不足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93513" y="1317552"/>
            <a:ext cx="1298448" cy="719194"/>
          </a:xfrm>
          <a:prstGeom prst="rightArrow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93992" y="1097280"/>
            <a:ext cx="5120640" cy="1261872"/>
          </a:xfrm>
          <a:prstGeom prst="rect">
            <a:avLst/>
          </a:prstGeom>
          <a:solidFill>
            <a:srgbClr val="F5F5F5"/>
          </a:solidFill>
          <a:ln w="1016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1161288"/>
            <a:ext cx="4992624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スマホファーストUI刷新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APIポータル整備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2026Q4リリース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2450591"/>
            <a:ext cx="1188720" cy="12618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4320" y="2450591"/>
            <a:ext cx="118872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99616" y="2450591"/>
            <a:ext cx="391363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63624" y="2505456"/>
            <a:ext cx="3785616" cy="564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月額12,000円エントリーのみ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フリープランなし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93513" y="2670863"/>
            <a:ext cx="1298448" cy="719194"/>
          </a:xfrm>
          <a:prstGeom prst="rightArrow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93992" y="2450591"/>
            <a:ext cx="5120640" cy="1261872"/>
          </a:xfrm>
          <a:prstGeom prst="rect">
            <a:avLst/>
          </a:prstGeom>
          <a:solidFill>
            <a:srgbClr val="F5F5F5"/>
          </a:solidFill>
          <a:ln w="1016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0" y="2514599"/>
            <a:ext cx="4992624" cy="564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フリーミアム導入（30日）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ライト4,980円・プロ12,000円の3段階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4320" y="3803904"/>
            <a:ext cx="1188720" cy="1261872"/>
          </a:xfrm>
          <a:prstGeom prst="rect">
            <a:avLst/>
          </a:prstGeom>
          <a:solidFill>
            <a:srgbClr val="9754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4320" y="3803904"/>
            <a:ext cx="118872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99616" y="3803904"/>
            <a:ext cx="391363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63624" y="3858768"/>
            <a:ext cx="3785616" cy="564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関東直販中心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代理店2社のみ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93513" y="4024176"/>
            <a:ext cx="1298448" cy="719194"/>
          </a:xfrm>
          <a:prstGeom prst="rightArrow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93992" y="3803904"/>
            <a:ext cx="5120640" cy="1261872"/>
          </a:xfrm>
          <a:prstGeom prst="rect">
            <a:avLst/>
          </a:prstGeom>
          <a:solidFill>
            <a:srgbClr val="F5F5F5"/>
          </a:solidFill>
          <a:ln w="1016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58000" y="3867912"/>
            <a:ext cx="4992624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代理店10社に拡大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地方中小へリーチ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EC自動化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74320" y="5157216"/>
            <a:ext cx="1188720" cy="1261872"/>
          </a:xfrm>
          <a:prstGeom prst="rect">
            <a:avLst/>
          </a:prstGeom>
          <a:solidFill>
            <a:srgbClr val="D9B3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74320" y="5157216"/>
            <a:ext cx="118872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499616" y="5157216"/>
            <a:ext cx="391363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63624" y="5212080"/>
            <a:ext cx="3785616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SEOのみ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SNS不定期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展示会年2回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93513" y="5377488"/>
            <a:ext cx="1298448" cy="719194"/>
          </a:xfrm>
          <a:prstGeom prst="rightArrow">
            <a:avLst/>
          </a:prstGeom>
          <a:solidFill>
            <a:srgbClr val="3D1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93992" y="5157216"/>
            <a:ext cx="5120640" cy="1261872"/>
          </a:xfrm>
          <a:prstGeom prst="rect">
            <a:avLst/>
          </a:prstGeom>
          <a:solidFill>
            <a:srgbClr val="F5F5F5"/>
          </a:solidFill>
          <a:ln w="1016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58000" y="5221224"/>
            <a:ext cx="4992624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SNS週2配信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ホワイトペーパー4本/年</a:t>
            </a:r>
            <a:endParaRPr lang="en-US"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セミナー月1回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87</Words>
  <Application>Microsoft Office PowerPoint</Application>
  <PresentationFormat>ユーザー設定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2026-08-14T22:22:38Z</dcterms:modified>
  <cp:category/>
</cp:coreProperties>
</file>