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7F18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109728"/>
            <a:ext cx="11521440" cy="46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⑤ 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競合比較型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分析テンプレート</a:t>
            </a:r>
          </a:p>
        </p:txBody>
      </p:sp>
      <p:cxnSp>
        <p:nvCxnSpPr>
          <p:cNvPr id="5" name="Connector 4"/>
          <p:cNvCxnSpPr>
            <a:cxnSpLocks/>
          </p:cNvCxnSpPr>
          <p:nvPr/>
        </p:nvCxnSpPr>
        <p:spPr>
          <a:xfrm>
            <a:off x="274320" y="667512"/>
            <a:ext cx="11299613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11390" y="749808"/>
            <a:ext cx="1645920" cy="310896"/>
          </a:xfrm>
          <a:prstGeom prst="rect">
            <a:avLst/>
          </a:prstGeom>
          <a:solidFill>
            <a:srgbClr val="7F18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1390" y="749808"/>
            <a:ext cx="1645920" cy="3108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4P要素</a:t>
            </a:r>
          </a:p>
        </p:txBody>
      </p:sp>
      <p:sp>
        <p:nvSpPr>
          <p:cNvPr id="8" name="Rectangle 7"/>
          <p:cNvSpPr/>
          <p:nvPr/>
        </p:nvSpPr>
        <p:spPr>
          <a:xfrm>
            <a:off x="2193886" y="749808"/>
            <a:ext cx="2999232" cy="310896"/>
          </a:xfrm>
          <a:prstGeom prst="rect">
            <a:avLst/>
          </a:prstGeom>
          <a:solidFill>
            <a:srgbClr val="7F18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93886" y="749808"/>
            <a:ext cx="2999232" cy="3108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自社（○○ブランド）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47982" y="749808"/>
            <a:ext cx="2999232" cy="310896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47982" y="749808"/>
            <a:ext cx="2999232" cy="3108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競合A（○○社）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02078" y="749808"/>
            <a:ext cx="2999232" cy="310896"/>
          </a:xfrm>
          <a:prstGeom prst="rect">
            <a:avLst/>
          </a:prstGeom>
          <a:solidFill>
            <a:srgbClr val="7676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02078" y="749808"/>
            <a:ext cx="2999232" cy="3108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競合B（○○社）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11390" y="1097280"/>
            <a:ext cx="1645920" cy="1325880"/>
          </a:xfrm>
          <a:prstGeom prst="rect">
            <a:avLst/>
          </a:prstGeom>
          <a:solidFill>
            <a:srgbClr val="7F1818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1390" y="1097280"/>
            <a:ext cx="1645920" cy="13258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（製品）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93886" y="1097280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57894" y="1152144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クラウドSaaS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AI需要予測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スマホ対応予定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47982" y="1097280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990" y="1152144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オンプレ型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高機能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カスタマイズ性高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02078" y="1097280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66086" y="1152144"/>
            <a:ext cx="2871215" cy="564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シンプルなクラウド型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UI優秀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1390" y="2478024"/>
            <a:ext cx="1645920" cy="1325880"/>
          </a:xfrm>
          <a:prstGeom prst="rect">
            <a:avLst/>
          </a:prstGeom>
          <a:solidFill>
            <a:srgbClr val="C00000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11390" y="2478024"/>
            <a:ext cx="1645920" cy="13258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（価格）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193886" y="2478024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57894" y="2532888"/>
            <a:ext cx="2871215" cy="31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月額9,800円〜（競合比較型）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247982" y="2478024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11990" y="2532888"/>
            <a:ext cx="2871215" cy="31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月額18,000円〜（高付加価値戦略）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02078" y="2478024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66086" y="2532888"/>
            <a:ext cx="2871215" cy="31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月額4,980円〜（コストリーダー戦略）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11390" y="3858768"/>
            <a:ext cx="1645920" cy="1325880"/>
          </a:xfrm>
          <a:prstGeom prst="rect">
            <a:avLst/>
          </a:prstGeom>
          <a:solidFill>
            <a:srgbClr val="E05050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11390" y="3858768"/>
            <a:ext cx="1645920" cy="13258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（流通）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193886" y="3858768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57894" y="3913631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直販70%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IT商社30%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関東中心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247982" y="3858768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11990" y="3913631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SI経由80%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大企業向け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02078" y="3858768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66086" y="3913631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EC直販100%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中小向け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11390" y="5239512"/>
            <a:ext cx="1645920" cy="1325880"/>
          </a:xfrm>
          <a:prstGeom prst="rect">
            <a:avLst/>
          </a:prstGeom>
          <a:solidFill>
            <a:srgbClr val="FFCCCC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1390" y="5239512"/>
            <a:ext cx="1645920" cy="13258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</a:t>
            </a:r>
          </a:p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（販促）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193886" y="5239512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57894" y="5294375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SEO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Google広告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展示会年2回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247982" y="5239512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11990" y="5294375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展示会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業界誌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大手向け提案営業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02078" y="5239512"/>
            <a:ext cx="2999232" cy="132588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366086" y="5294375"/>
            <a:ext cx="2871215" cy="818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インフルエンサー</a:t>
            </a:r>
            <a:endParaRPr lang="en-US" sz="11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1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口コミ重視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1390" y="6606706"/>
            <a:ext cx="116403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★ 競合社名・各項目の内容は実際の情報に書き換えてください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106</Words>
  <Application>Microsoft Office PowerPoint</Application>
  <PresentationFormat>ユーザー設定</PresentationFormat>
  <Paragraphs>43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2026-08-14T22:12:57Z</dcterms:modified>
  <cp:category/>
</cp:coreProperties>
</file>