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36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F4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" y="109728"/>
            <a:ext cx="11521440" cy="460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④ 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自社分析用</a:t>
            </a: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4P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テンプレート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274320" y="667512"/>
            <a:ext cx="11640312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74320" y="910681"/>
            <a:ext cx="11640312" cy="292608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760" y="965544"/>
            <a:ext cx="1188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ブランド名：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37546" y="940143"/>
            <a:ext cx="2743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○○ブランド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965544"/>
            <a:ext cx="7315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60906" y="940143"/>
            <a:ext cx="228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マーケ部 田中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12480" y="965544"/>
            <a:ext cx="82296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分析日：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09946" y="940143"/>
            <a:ext cx="18288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2026年8月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4320" y="1276441"/>
            <a:ext cx="5760720" cy="329184"/>
          </a:xfrm>
          <a:prstGeom prst="rect">
            <a:avLst/>
          </a:prstGeom>
          <a:solidFill>
            <a:srgbClr val="1F4E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Product（製品）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8453" y="1616800"/>
            <a:ext cx="271028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1F4E2A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▶ 現状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0788" y="1843369"/>
            <a:ext cx="2710281" cy="1911096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1730" y="1932101"/>
            <a:ext cx="2640577" cy="785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5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現在の主力製品はBtoB向けクラウドSaaS。基本機能は充実しているが、モバイル対応が遅れている。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35310" y="1616800"/>
            <a:ext cx="270753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▶ 課題・改善点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177645" y="1843369"/>
            <a:ext cx="2707538" cy="1911096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58587" y="1895525"/>
            <a:ext cx="2637772" cy="785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スマートフォンアプリの整備が急務。</a:t>
            </a:r>
            <a:endParaRPr lang="en-US" sz="105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競合比較でUI/UX評価が低い。</a:t>
            </a:r>
            <a:endParaRPr lang="en-US" sz="105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2026年Q4までに刷新予定。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26479" y="1276441"/>
            <a:ext cx="5760720" cy="329184"/>
          </a:xfrm>
          <a:prstGeom prst="rect">
            <a:avLst/>
          </a:prstGeom>
          <a:solidFill>
            <a:srgbClr val="5482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Price（価格）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40612" y="1616800"/>
            <a:ext cx="271028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54823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▶ 現状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82947" y="1843369"/>
            <a:ext cx="2710281" cy="1911096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63889" y="1932101"/>
            <a:ext cx="2640577" cy="102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月額12,000円（エントリー）〜28,000円（プロ）。</a:t>
            </a:r>
            <a:endParaRPr lang="en-US" sz="105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競合平均より15%高い水準。</a:t>
            </a:r>
            <a:endParaRPr lang="en-US" sz="105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年払い割引あり。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87470" y="1616800"/>
            <a:ext cx="270753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▶ 課題・改善点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029805" y="1843369"/>
            <a:ext cx="2707538" cy="1911096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10747" y="1895525"/>
            <a:ext cx="2637772" cy="785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中小企業からの価格抵抗が顕在化。</a:t>
            </a:r>
            <a:endParaRPr lang="en-US" sz="105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フリーミアム等の入口プランを検討する必要がある。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74320" y="3882480"/>
            <a:ext cx="5760720" cy="329184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Place（流通）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8453" y="4222840"/>
            <a:ext cx="271028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0AD47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▶ 現状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0788" y="4449409"/>
            <a:ext cx="2710281" cy="1911096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0126" y="4538140"/>
            <a:ext cx="2640577" cy="785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公式サイト直販70%・IT商社経由30%。</a:t>
            </a:r>
            <a:endParaRPr lang="en-US" sz="105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関東圏が売上の60%を占める。</a:t>
            </a:r>
            <a:endParaRPr lang="en-US" sz="105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全国展開は未着手。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135310" y="4222840"/>
            <a:ext cx="270753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▶ 課題・改善点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177645" y="4449409"/>
            <a:ext cx="2707538" cy="1911096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56983" y="4501565"/>
            <a:ext cx="2637772" cy="785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地方中小企業へのリーチが弱い。</a:t>
            </a:r>
            <a:endParaRPr lang="en-US" sz="105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パートナー代理店の開拓と営業拠点の検討が必要。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26479" y="3882480"/>
            <a:ext cx="5760720" cy="32918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Promotion（販促）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40612" y="4222840"/>
            <a:ext cx="271028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chemeClr val="accent3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▶ 現状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282947" y="4449409"/>
            <a:ext cx="2710281" cy="1911096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62285" y="4538140"/>
            <a:ext cx="2682826" cy="102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Google広告・SEO中心。</a:t>
            </a:r>
            <a:endParaRPr lang="en-US" sz="105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月間問合せ150件。</a:t>
            </a:r>
            <a:endParaRPr lang="en-US" sz="105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展示会年2回出展。</a:t>
            </a:r>
            <a:endParaRPr lang="en-US" sz="105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SNS運用は不定期。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987470" y="4222840"/>
            <a:ext cx="270753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▶ 課題・改善点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029805" y="4449409"/>
            <a:ext cx="2707538" cy="1911096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009143" y="4501565"/>
            <a:ext cx="2637772" cy="543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SNSの一貫したコンテンツ戦略がない。</a:t>
            </a:r>
            <a:endParaRPr lang="en-US" sz="1050" b="0" dirty="0">
              <a:solidFill>
                <a:srgbClr val="26262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ct val="150000"/>
              </a:lnSpc>
            </a:pPr>
            <a:r>
              <a:rPr sz="1050" b="0" dirty="0">
                <a:solidFill>
                  <a:srgbClr val="26262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リード育成のメールマーケティングが未整備。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143</Words>
  <Application>Microsoft Office PowerPoint</Application>
  <PresentationFormat>ユーザー設定</PresentationFormat>
  <Paragraphs>39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2</cp:revision>
  <dcterms:created xsi:type="dcterms:W3CDTF">2013-01-27T09:14:16Z</dcterms:created>
  <dcterms:modified xsi:type="dcterms:W3CDTF">2026-08-14T21:54:17Z</dcterms:modified>
  <cp:category/>
</cp:coreProperties>
</file>