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701" autoAdjust="0"/>
  </p:normalViewPr>
  <p:slideViewPr>
    <p:cSldViewPr snapToGrid="0" snapToObjects="1">
      <p:cViewPr varScale="1">
        <p:scale>
          <a:sx n="95" d="100"/>
          <a:sy n="95" d="100"/>
        </p:scale>
        <p:origin x="17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040" y="109728"/>
            <a:ext cx="11521440" cy="460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① 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基本型</a:t>
            </a:r>
            <a:r>
              <a:rPr lang="en-US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4P</a:t>
            </a:r>
            <a:r>
              <a:rPr lang="ja-JP" altLang="ja-JP" sz="1800" b="1" dirty="0"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分析テンプレート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274320" y="667512"/>
            <a:ext cx="11640312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20040" y="749808"/>
            <a:ext cx="18288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会社名・ブランド名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950976"/>
            <a:ext cx="3200400" cy="329184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4048" y="1005840"/>
            <a:ext cx="30723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例）株式会社○○ / ○○ブランド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39" y="749808"/>
            <a:ext cx="18288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製品・サービス名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49039" y="950976"/>
            <a:ext cx="3657600" cy="329184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3048" y="1005840"/>
            <a:ext cx="35295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例）○○アプリ / ○○サービス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0" y="749808"/>
            <a:ext cx="9144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分析日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772400" y="950976"/>
            <a:ext cx="1828800" cy="329184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36408" y="1005840"/>
            <a:ext cx="17007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 / </a:t>
            </a:r>
            <a:r>
              <a:rPr lang="en-US" sz="10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sz="10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en-US" sz="1000" b="0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15</a:t>
            </a:r>
            <a:endParaRPr sz="1000" b="0" dirty="0">
              <a:solidFill>
                <a:srgbClr val="767676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058400" y="749808"/>
            <a:ext cx="9144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担当者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058400" y="950976"/>
            <a:ext cx="1828800" cy="329184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122408" y="1005840"/>
            <a:ext cx="17007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氏名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274320" y="1335024"/>
            <a:ext cx="11640312" cy="0"/>
          </a:xfrm>
          <a:prstGeom prst="line">
            <a:avLst/>
          </a:prstGeom>
          <a:ln w="6350">
            <a:solidFill>
              <a:srgbClr val="D9D9D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20040" y="1408176"/>
            <a:ext cx="5760720" cy="329184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4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Product（製品）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3192" y="1773936"/>
            <a:ext cx="561441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dirty="0">
                <a:solidFill>
                  <a:srgbClr val="1F3864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製品・サービスの特徴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93192" y="1993391"/>
            <a:ext cx="5614416" cy="187452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7200" y="2048255"/>
            <a:ext cx="5486400" cy="983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・コア機能:</a:t>
            </a:r>
          </a:p>
          <a:p>
            <a:pPr algn="l">
              <a:lnSpc>
                <a:spcPct val="150000"/>
              </a:lnSpc>
            </a:pPr>
            <a:r>
              <a:rPr sz="100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・品質・デザイン:</a:t>
            </a:r>
          </a:p>
          <a:p>
            <a:pPr algn="l">
              <a:lnSpc>
                <a:spcPct val="150000"/>
              </a:lnSpc>
            </a:pPr>
            <a:r>
              <a:rPr sz="100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・ブランド:</a:t>
            </a:r>
          </a:p>
          <a:p>
            <a:pPr algn="l">
              <a:lnSpc>
                <a:spcPct val="150000"/>
              </a:lnSpc>
            </a:pPr>
            <a:r>
              <a:rPr sz="100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・アフターサービス: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90488" y="1408176"/>
            <a:ext cx="5760720" cy="329184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Price（価格）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63640" y="1773936"/>
            <a:ext cx="561441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2E75B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価格設定の方針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63640" y="1993391"/>
            <a:ext cx="5614416" cy="187452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27648" y="2048255"/>
            <a:ext cx="5486400" cy="983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・販売価格帯:</a:t>
            </a:r>
          </a:p>
          <a:p>
            <a:pPr algn="l">
              <a:lnSpc>
                <a:spcPct val="150000"/>
              </a:lnSpc>
            </a:pPr>
            <a:r>
              <a:rPr sz="10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・価格戦略（コスト/競合/価値）:</a:t>
            </a:r>
          </a:p>
          <a:p>
            <a:pPr algn="l">
              <a:lnSpc>
                <a:spcPct val="150000"/>
              </a:lnSpc>
            </a:pPr>
            <a:r>
              <a:rPr sz="10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・割引・キャンペーン:</a:t>
            </a:r>
          </a:p>
          <a:p>
            <a:pPr algn="l">
              <a:lnSpc>
                <a:spcPct val="150000"/>
              </a:lnSpc>
            </a:pPr>
            <a:r>
              <a:rPr sz="10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・支払方法: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20040" y="3986784"/>
            <a:ext cx="5760720" cy="329184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Place（流通）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3192" y="4352544"/>
            <a:ext cx="561441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4F81B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販売チャネル・流通経路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93192" y="4572000"/>
            <a:ext cx="5614416" cy="187452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7200" y="4626864"/>
            <a:ext cx="5486400" cy="983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・販売チャネル（直販/EC/代理店）:</a:t>
            </a:r>
          </a:p>
          <a:p>
            <a:pPr algn="l">
              <a:lnSpc>
                <a:spcPct val="150000"/>
              </a:lnSpc>
            </a:pPr>
            <a:r>
              <a:rPr sz="10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・対象エリア:</a:t>
            </a:r>
          </a:p>
          <a:p>
            <a:pPr algn="l">
              <a:lnSpc>
                <a:spcPct val="150000"/>
              </a:lnSpc>
            </a:pPr>
            <a:r>
              <a:rPr sz="10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・在庫管理方針:</a:t>
            </a:r>
          </a:p>
          <a:p>
            <a:pPr algn="l">
              <a:lnSpc>
                <a:spcPct val="150000"/>
              </a:lnSpc>
            </a:pPr>
            <a:r>
              <a:rPr sz="1000" b="1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・物流・配送: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190488" y="3986784"/>
            <a:ext cx="5760720" cy="329184"/>
          </a:xfrm>
          <a:prstGeom prst="rect">
            <a:avLst/>
          </a:prstGeom>
          <a:solidFill>
            <a:srgbClr val="769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36576" rIns="54864" bIns="36576"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Promotion（販促）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63640" y="4352544"/>
            <a:ext cx="561441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7696B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集客・認知向上施策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263640" y="4572000"/>
            <a:ext cx="5614416" cy="1874520"/>
          </a:xfrm>
          <a:prstGeom prst="rect">
            <a:avLst/>
          </a:prstGeom>
          <a:solidFill>
            <a:srgbClr val="F5F5F5"/>
          </a:solidFill>
          <a:ln w="5080">
            <a:solidFill>
              <a:srgbClr val="D9D9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327648" y="4626864"/>
            <a:ext cx="5486400" cy="9834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00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・広告メディア:</a:t>
            </a:r>
          </a:p>
          <a:p>
            <a:pPr algn="l">
              <a:lnSpc>
                <a:spcPct val="150000"/>
              </a:lnSpc>
            </a:pPr>
            <a:r>
              <a:rPr sz="100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・SNS・コンテンツ施策:</a:t>
            </a:r>
          </a:p>
          <a:p>
            <a:pPr algn="l">
              <a:lnSpc>
                <a:spcPct val="150000"/>
              </a:lnSpc>
            </a:pPr>
            <a:r>
              <a:rPr sz="100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・PR・プレスリリース:</a:t>
            </a:r>
          </a:p>
          <a:p>
            <a:pPr algn="l">
              <a:lnSpc>
                <a:spcPct val="150000"/>
              </a:lnSpc>
            </a:pPr>
            <a:r>
              <a:rPr sz="1000" b="1" dirty="0">
                <a:solidFill>
                  <a:srgbClr val="767676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・セールス活動: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129</Words>
  <Application>Microsoft Office PowerPoint</Application>
  <PresentationFormat>ユーザー設定</PresentationFormat>
  <Paragraphs>33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2</cp:revision>
  <dcterms:created xsi:type="dcterms:W3CDTF">2013-01-27T09:14:16Z</dcterms:created>
  <dcterms:modified xsi:type="dcterms:W3CDTF">2026-08-14T10:46:32Z</dcterms:modified>
  <cp:category/>
</cp:coreProperties>
</file>