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E950C-A8FD-4633-8AB9-F8DC9AEAD87B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B918D-141C-4522-AD20-79ED6E676B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05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DB918D-141C-4522-AD20-79ED6E676B8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930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2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4C分析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2247731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 dirty="0">
                <a:solidFill>
                  <a:srgbClr val="88888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フードデリバリーサービス（参考例）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886968"/>
            <a:ext cx="5865876" cy="4572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Customer　顧客・市場</a:t>
            </a:r>
          </a:p>
        </p:txBody>
      </p:sp>
      <p:sp>
        <p:nvSpPr>
          <p:cNvPr id="6" name="Oval 5"/>
          <p:cNvSpPr/>
          <p:nvPr/>
        </p:nvSpPr>
        <p:spPr>
          <a:xfrm>
            <a:off x="5618988" y="941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200" b="1">
                <a:solidFill>
                  <a:srgbClr val="2E75B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1344168"/>
            <a:ext cx="5865876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共働き世帯・単身者が増加し内食・中食が拡大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外食頻度は減少し、デリバリー需要が急増中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20〜40代のスマホ注文率が高く市場成長が続く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344168"/>
            <a:ext cx="64008" cy="17373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0196" y="886968"/>
            <a:ext cx="5865876" cy="4572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Competitor　競合</a:t>
            </a:r>
          </a:p>
        </p:txBody>
      </p:sp>
      <p:sp>
        <p:nvSpPr>
          <p:cNvPr id="10" name="Oval 9"/>
          <p:cNvSpPr/>
          <p:nvPr/>
        </p:nvSpPr>
        <p:spPr>
          <a:xfrm>
            <a:off x="11576304" y="941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200" b="1">
                <a:solidFill>
                  <a:srgbClr val="ED7D3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競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0196" y="1344168"/>
            <a:ext cx="5865876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Uber Eats・出前館が市場を寡占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コンビニのデリバリー参入が急速に加速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中小デリバリーは撤退傾向→市場集約の好機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40196" y="1344168"/>
            <a:ext cx="64008" cy="173736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80" y="3172968"/>
            <a:ext cx="5865876" cy="45720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6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Company　自社</a:t>
            </a:r>
          </a:p>
        </p:txBody>
      </p:sp>
      <p:sp>
        <p:nvSpPr>
          <p:cNvPr id="14" name="Oval 13"/>
          <p:cNvSpPr/>
          <p:nvPr/>
        </p:nvSpPr>
        <p:spPr>
          <a:xfrm>
            <a:off x="5618988" y="3227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200" b="1">
                <a:solidFill>
                  <a:srgbClr val="70AD47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" y="3630168"/>
            <a:ext cx="5865876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4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地域密着型・30分以内配達を実現</a:t>
            </a:r>
          </a:p>
          <a:p>
            <a:pPr>
              <a:spcAft>
                <a:spcPts val="400"/>
              </a:spcAft>
            </a:pPr>
            <a:r>
              <a:rPr sz="14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独自の飲食店パートナー網（300店舗）</a:t>
            </a:r>
          </a:p>
          <a:p>
            <a:pPr>
              <a:spcAft>
                <a:spcPts val="400"/>
              </a:spcAft>
            </a:pPr>
            <a:r>
              <a:rPr sz="140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アプリ評価4.6・リピート継続率78%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2880" y="3630168"/>
            <a:ext cx="64008" cy="1737360"/>
          </a:xfrm>
          <a:prstGeom prst="rect">
            <a:avLst/>
          </a:prstGeom>
          <a:solidFill>
            <a:srgbClr val="70AD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40196" y="3172968"/>
            <a:ext cx="5865876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36576" rIns="320040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Channel　流通・チャネル</a:t>
            </a:r>
          </a:p>
        </p:txBody>
      </p:sp>
      <p:sp>
        <p:nvSpPr>
          <p:cNvPr id="18" name="Oval 17"/>
          <p:cNvSpPr/>
          <p:nvPr/>
        </p:nvSpPr>
        <p:spPr>
          <a:xfrm>
            <a:off x="11576304" y="3227832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200" b="1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流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40196" y="3630168"/>
            <a:ext cx="5865876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アプリ注文が85%・Web注文15%の構成比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SNS広告が新規獲得の主力チャネル</a:t>
            </a:r>
          </a:p>
          <a:p>
            <a:pPr>
              <a:spcAft>
                <a:spcPts val="400"/>
              </a:spcAft>
            </a:pPr>
            <a:r>
              <a:rPr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▸  法人向けランチ契約も展開中（安定収益源）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40196" y="3630168"/>
            <a:ext cx="64008" cy="173736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2880" y="5458968"/>
            <a:ext cx="11795760" cy="347472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7160" tIns="36576" rtlCol="0" anchor="ctr"/>
          <a:lstStyle/>
          <a:p>
            <a:pPr algn="ctr"/>
            <a:r>
              <a:rPr sz="16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分析結果（KSF：重要成功要因）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2880" y="5806440"/>
            <a:ext cx="11795760" cy="804672"/>
          </a:xfrm>
          <a:prstGeom prst="rect">
            <a:avLst/>
          </a:prstGeom>
          <a:solidFill>
            <a:srgbClr val="F0F0F0"/>
          </a:solidFill>
          <a:ln w="6350">
            <a:solidFill>
              <a:srgbClr val="BBBBB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64592" tIns="73152" rtlCol="0" anchor="ctr"/>
          <a:lstStyle/>
          <a:p>
            <a:pPr algn="ctr"/>
            <a:r>
              <a:rPr sz="1400" b="1">
                <a:solidFill>
                  <a:srgbClr val="1F38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 地域密着の「30分配達」と「高リピート率アプリ」を軸に、法人チャネルを強化して安定収益基盤を築く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</Words>
  <Application>Microsoft Office PowerPoint</Application>
  <PresentationFormat>ユーザー設定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2026-04-27T21:02:15Z</dcterms:modified>
  <cp:category/>
</cp:coreProperties>
</file>