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Murecho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urecho-regular.fntdata"/><Relationship Id="rId8" Type="http://schemas.openxmlformats.org/officeDocument/2006/relationships/font" Target="fonts/Murech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10" Type="http://schemas.openxmlformats.org/officeDocument/2006/relationships/image" Target="../media/image2.png"/><Relationship Id="rId9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F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700" y="3741390"/>
            <a:ext cx="3441650" cy="1672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6" name="Google Shape;8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75100" y="3741390"/>
            <a:ext cx="3441650" cy="1672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7" name="Google Shape;87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02500" y="3741390"/>
            <a:ext cx="3441650" cy="1672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8" name="Google Shape;88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987450" y="3388965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9" name="Google Shape;89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4851" y="3388965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0" name="Google Shape;90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442251" y="3388965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1" name="Google Shape;91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47700" y="647700"/>
            <a:ext cx="10896600" cy="182106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1162050" y="971550"/>
            <a:ext cx="10361295" cy="1173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5A4A42"/>
                </a:solidFill>
                <a:latin typeface="Arial"/>
                <a:ea typeface="Arial"/>
                <a:cs typeface="Arial"/>
                <a:sym typeface="Arial"/>
              </a:rPr>
              <a:t>第1問：日本で一番高い山は「富士山」ですが、二番目に高い山はどれかな？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272775" y="4150374"/>
            <a:ext cx="21426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北岳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 (きただけ)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4710028" y="4134413"/>
            <a:ext cx="29223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奥穂高岳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 (おくほだかだけ)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8776479" y="4134425"/>
            <a:ext cx="24228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槍ヶ岳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 (やりがたけ)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895350" y="6324600"/>
            <a:ext cx="11544300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— Question 01 —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