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embeddedFontLst>
    <p:embeddedFont>
      <p:font typeface="Zen Maru Gothic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ZenMaru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ZenMaru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3188" y="2971100"/>
            <a:ext cx="4150962" cy="381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11" y="2971098"/>
            <a:ext cx="4159064" cy="381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1600" y="2579191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7900" y="2579191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-952500" y="-952500"/>
            <a:ext cx="3810000" cy="3810000"/>
          </a:xfrm>
          <a:prstGeom prst="roundRect">
            <a:avLst>
              <a:gd fmla="val 50000" name="adj"/>
            </a:avLst>
          </a:prstGeom>
          <a:solidFill>
            <a:srgbClr val="FFF1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008113" y="3150700"/>
            <a:ext cx="2681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1E88E5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515725" y="5744100"/>
            <a:ext cx="336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サクサクの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 トースト派！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8172450" y="3150691"/>
            <a:ext cx="15621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E91E6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7886700" y="6246316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やっぱりお米！</a:t>
            </a:r>
            <a:endParaRPr/>
          </a:p>
        </p:txBody>
      </p:sp>
      <p:pic>
        <p:nvPicPr>
          <p:cNvPr descr="image.png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4475" y="2769989"/>
            <a:ext cx="666750" cy="570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2250" y="4912816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00775" y="2833241"/>
            <a:ext cx="666750" cy="44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77250" y="4912816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1500" y="381000"/>
            <a:ext cx="11049000" cy="195054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/>
        </p:nvSpPr>
        <p:spPr>
          <a:xfrm>
            <a:off x="313068" y="2818767"/>
            <a:ext cx="1202663" cy="663847"/>
          </a:xfrm>
          <a:prstGeom prst="rect">
            <a:avLst/>
          </a:prstGeom>
          <a:solidFill>
            <a:srgbClr val="BBDE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65870"/>
            <a:ext cx="5334000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965870"/>
            <a:ext cx="53340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857250" y="3354875"/>
            <a:ext cx="3378000" cy="3368400"/>
          </a:xfrm>
          <a:prstGeom prst="roundRect">
            <a:avLst>
              <a:gd fmla="val 50000" name="adj"/>
            </a:avLst>
          </a:prstGeom>
          <a:solidFill>
            <a:srgbClr val="C5E1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819400" y="2404020"/>
            <a:ext cx="8382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4CAF5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714500" y="5499650"/>
            <a:ext cx="337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のんびりリゾート！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 南の島で癒やされたい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8634412" y="2404020"/>
            <a:ext cx="638175" cy="138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429500" y="5499650"/>
            <a:ext cx="337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ワクワク都市観光！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5D4037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 お買い物とグルメ三昧</a:t>
            </a:r>
            <a:endParaRPr/>
          </a:p>
        </p:txBody>
      </p:sp>
      <p:pic>
        <p:nvPicPr>
          <p:cNvPr descr="image.png" id="112" name="Google Shape;11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0337" y="4166145"/>
            <a:ext cx="10763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58187" y="4166145"/>
            <a:ext cx="11906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381000"/>
            <a:ext cx="11049000" cy="1203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